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7"/>
    <p:restoredTop sz="94666"/>
  </p:normalViewPr>
  <p:slideViewPr>
    <p:cSldViewPr>
      <p:cViewPr varScale="1">
        <p:scale>
          <a:sx n="102" d="100"/>
          <a:sy n="102" d="100"/>
        </p:scale>
        <p:origin x="112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mmon/DatePip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mmon/DecimalPip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mmon/PercentPip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mmon/CurrencyPipe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5</a:t>
            </a:r>
          </a:p>
          <a:p>
            <a:pPr algn="ctr"/>
            <a:r>
              <a:rPr lang="es-ES" sz="2800" dirty="0"/>
              <a:t>11.- Trabajando con filtros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filtros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Pipes</a:t>
            </a:r>
          </a:p>
          <a:p>
            <a:pPr lvl="1"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Transforman la presentación de datos</a:t>
            </a:r>
          </a:p>
          <a:p>
            <a:pPr lvl="1"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en la plantilla.</a:t>
            </a: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{{ propiedad | nombrepipe1:opciones | nombrepipe2:opciones </a:t>
            </a:r>
            <a:r>
              <a:rPr lang="mr-IN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…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}}</a:t>
            </a: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28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filtros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Lowercase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,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uppercase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y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titlecase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{{ texto |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uppercase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}}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{{ texto |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lowercase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}}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{{ texto |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titlecase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}}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318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filtros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Slice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{{ texto |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slice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: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rango:enteros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}}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744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filtros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Date</a:t>
            </a:r>
          </a:p>
          <a:p>
            <a:pPr algn="just"/>
            <a:endParaRPr lang="es-ES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{{ fecha| date: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string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-opciones}}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  <a:hlinkClick r:id="rId3"/>
              </a:rPr>
              <a:t>https://angular.io/api/common/DatePipe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dirty="0">
                <a:latin typeface="Avenir Roman" charset="0"/>
                <a:ea typeface="Avenir Roman" charset="0"/>
                <a:cs typeface="Avenir Roman" charset="0"/>
              </a:rPr>
              <a:t>	*Para implementar LOCALE_ID, en el módulo: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648" y="3894995"/>
            <a:ext cx="6300192" cy="1478221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8031" y="5661248"/>
            <a:ext cx="6275809" cy="40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filtros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Decimal</a:t>
            </a: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{{ numero|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number:string-opciones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}}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  <a:hlinkClick r:id="rId3"/>
              </a:rPr>
              <a:t>https://angular.io/api/common/DecimalPipe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572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filtros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Percent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{{ numero|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percent:string-opciones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}}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  <a:hlinkClick r:id="rId3"/>
              </a:rPr>
              <a:t>https://angular.io/api/common/PercentPipe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079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filtros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Currency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{{ numero |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currency:divisa:true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}}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  <a:hlinkClick r:id="rId3"/>
              </a:rPr>
              <a:t>https://angular.io/api/common/CurrencyPipe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dirty="0">
                <a:latin typeface="Avenir Roman" charset="0"/>
                <a:ea typeface="Avenir Roman" charset="0"/>
                <a:cs typeface="Avenir Roman" charset="0"/>
              </a:rPr>
              <a:t>	*Necesita implementar LOCALE_ID en el módulo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712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filtros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Json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{{ objeto|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json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}}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9355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7659</TotalTime>
  <Words>85</Words>
  <Application>Microsoft Macintosh PowerPoint</Application>
  <PresentationFormat>Presentación en pantalla (4:3)</PresentationFormat>
  <Paragraphs>52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Avenir Roman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Microsoft Office User</cp:lastModifiedBy>
  <cp:revision>111</cp:revision>
  <dcterms:created xsi:type="dcterms:W3CDTF">2016-01-18T10:38:04Z</dcterms:created>
  <dcterms:modified xsi:type="dcterms:W3CDTF">2018-07-06T12:05:38Z</dcterms:modified>
</cp:coreProperties>
</file>

<file path=docProps/thumbnail.jpeg>
</file>